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325F0-70C0-4E0D-A340-A46B2DE64575}" type="datetimeFigureOut">
              <a:rPr lang="ko-KR" altLang="en-US" smtClean="0"/>
              <a:t>2016-04-19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271AC-4502-4C1E-BBBE-D4F18E8526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249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A325F0-70C0-4E0D-A340-A46B2DE64575}" type="datetimeFigureOut">
              <a:rPr lang="ko-KR" altLang="en-US" smtClean="0"/>
              <a:t>2016-04-19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271AC-4502-4C1E-BBBE-D4F18E8526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103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59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71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164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923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79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96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546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846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76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20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5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16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59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73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53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41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81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90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06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66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52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9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579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694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7448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272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377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986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409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346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520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437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프레임워크</a:t>
            </a:r>
            <a:r>
              <a:rPr lang="en-US" altLang="ko-KR" smtClean="0"/>
              <a:t>(Framework)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953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008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프레임워크</a:t>
            </a:r>
            <a:r>
              <a:rPr lang="en-US" altLang="ko-KR" smtClean="0"/>
              <a:t>(Framework)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0738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프레임워크</a:t>
            </a:r>
            <a:r>
              <a:rPr lang="en-US" altLang="ko-KR" smtClean="0"/>
              <a:t>(Framework)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2797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프레임워크</a:t>
            </a:r>
            <a:r>
              <a:rPr lang="en-US" altLang="ko-KR" smtClean="0"/>
              <a:t>(Framework)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515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쉐이더 컴파일러 도구</a:t>
            </a:r>
            <a:r>
              <a:rPr lang="en-US" altLang="ko-KR" smtClean="0"/>
              <a:t>(fxc.exe)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333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쉐이더 컴파일러 도구</a:t>
            </a:r>
            <a:r>
              <a:rPr lang="en-US" altLang="ko-KR" smtClean="0"/>
              <a:t>(fxc.exe)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56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90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0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615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184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825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</Words>
  <Application>Microsoft Office PowerPoint</Application>
  <PresentationFormat>화면 슬라이드 쇼(4:3)</PresentationFormat>
  <Paragraphs>44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8" baseType="lpstr">
      <vt:lpstr>맑은 고딕</vt:lpstr>
      <vt:lpstr>Arial</vt:lpstr>
      <vt:lpstr>Lucida Sans Unicode</vt:lpstr>
      <vt:lpstr>Office 테마</vt:lpstr>
      <vt:lpstr>Game Programming with DirectX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게임 프레임워크(Framework)</vt:lpstr>
      <vt:lpstr>게임 프레임워크(Framework)</vt:lpstr>
      <vt:lpstr>게임 프레임워크(Framework)</vt:lpstr>
      <vt:lpstr>게임 프레임워크(Framework)</vt:lpstr>
      <vt:lpstr>쉐이더 컴파일러 도구(fxc.exe)</vt:lpstr>
      <vt:lpstr>쉐이더 컴파일러 도구(fxc.exe)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shalomlach@hotmail.com</dc:creator>
  <cp:lastModifiedBy>shalomlach@hotmail.com</cp:lastModifiedBy>
  <cp:revision>1</cp:revision>
  <dcterms:created xsi:type="dcterms:W3CDTF">2016-04-19T01:20:49Z</dcterms:created>
  <dcterms:modified xsi:type="dcterms:W3CDTF">2016-04-19T01:20:50Z</dcterms:modified>
</cp:coreProperties>
</file>